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57" r:id="rId3"/>
    <p:sldId id="258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>
      <p:cViewPr varScale="1">
        <p:scale>
          <a:sx n="103" d="100"/>
          <a:sy n="103" d="100"/>
        </p:scale>
        <p:origin x="-19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94B14-6B18-46CB-83FA-17F4BAB3A439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88C5D-068C-49BC-AAE9-2B39047E8E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46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88C5D-068C-49BC-AAE9-2B39047E8E1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67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C74F91-65C9-41EE-B0D9-4F5D932274EF}" type="datetimeFigureOut">
              <a:rPr lang="pl-PL" smtClean="0"/>
              <a:t>2016-01-26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6C2A8B-40C1-4996-A034-28524D5B0F8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404664"/>
            <a:ext cx="698749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pl-PL" sz="5400" b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„Lepszy Internet</a:t>
            </a:r>
          </a:p>
          <a:p>
            <a:pPr algn="ctr">
              <a:lnSpc>
                <a:spcPct val="150000"/>
              </a:lnSpc>
            </a:pPr>
            <a:r>
              <a:rPr lang="pl-PL" sz="5400" b="1" cap="none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zależy od Ciebie”</a:t>
            </a:r>
            <a:endParaRPr lang="pl-PL" sz="5400" b="1" cap="none" spc="50" dirty="0">
              <a:ln w="11430">
                <a:solidFill>
                  <a:schemeClr val="accent2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http://sp3.elk.edu.pl/internet/dbi-2016/dbi20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01008"/>
            <a:ext cx="5184576" cy="2246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0983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16632"/>
            <a:ext cx="73107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Nadmierne korzystanie</a:t>
            </a:r>
            <a:endParaRPr lang="pl-PL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Obraz 2" descr="Znalezione obrazy dla zapytania zagrożenia w sieci clipar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656184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ole tekstowe 5"/>
          <p:cNvSpPr txBox="1"/>
          <p:nvPr/>
        </p:nvSpPr>
        <p:spPr>
          <a:xfrm>
            <a:off x="275549" y="1016732"/>
            <a:ext cx="860298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Nadużywanie Internetu, nazywane też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uzależnieniem</a:t>
            </a:r>
            <a:b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to sytuacja, w której dziecko spędza w Internecie zbyt dużo czasu, zaniedbując przez to relacje z rodziną, rówieśnikami oraz obowiązki szkolne. Dziecko odczuwa silną potrzebę lub przymus korzystania z Internetu. Na próby ograniczenia dostępu reaguje rozdrażnieniem, a nawet agresją. Uzależnienie od komputera </a:t>
            </a:r>
            <a:b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 Internetu powoduje wiele groźnych chorób.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75549" y="3811012"/>
            <a:ext cx="84729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Rodzicu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Ustal 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z dzieckiem zasady korzystania z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Internetu. </a:t>
            </a:r>
            <a:b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Określ 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czas, który może spędzać w sieci oraz aktywności, jakie tam podejmuje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endParaRPr lang="pl-PL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W razie potrzeby szukaj pomocy u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psychologa lub </a:t>
            </a:r>
            <a:b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 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poradni uzależnień.</a:t>
            </a:r>
          </a:p>
        </p:txBody>
      </p:sp>
    </p:spTree>
    <p:extLst>
      <p:ext uri="{BB962C8B-B14F-4D97-AF65-F5344CB8AC3E}">
        <p14:creationId xmlns:p14="http://schemas.microsoft.com/office/powerpoint/2010/main" val="3332346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90247" y="1067735"/>
            <a:ext cx="816281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rlin Sans FB Demi" panose="020E0802020502020306" pitchFamily="34" charset="0"/>
              </a:rPr>
              <a:t>Lepszy Internet </a:t>
            </a:r>
            <a:br>
              <a:rPr lang="pl-PL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rlin Sans FB Demi" panose="020E0802020502020306" pitchFamily="34" charset="0"/>
              </a:rPr>
            </a:br>
            <a:r>
              <a:rPr lang="pl-PL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rlin Sans FB Demi" panose="020E0802020502020306" pitchFamily="34" charset="0"/>
              </a:rPr>
              <a:t>Twojego dziecka</a:t>
            </a:r>
          </a:p>
          <a:p>
            <a:pPr algn="ctr"/>
            <a:r>
              <a:rPr lang="pl-PL" sz="8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rlin Sans FB Demi" panose="020E0802020502020306" pitchFamily="34" charset="0"/>
              </a:rPr>
              <a:t>z</a:t>
            </a:r>
            <a:r>
              <a:rPr lang="pl-PL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rlin Sans FB Demi" panose="020E0802020502020306" pitchFamily="34" charset="0"/>
              </a:rPr>
              <a:t>ależy od Ciebie.</a:t>
            </a:r>
            <a:r>
              <a:rPr lang="pl-PL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endParaRPr lang="pl-PL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1196752"/>
            <a:ext cx="8136904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Prezentacja została opracowana w oparciu o materiały przygotowane przez Fundację Dzieci Niczyje, NASK, portale internetowe: Saferinternet.pl, Dyżurnet.pl.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 </a:t>
            </a:r>
          </a:p>
        </p:txBody>
      </p:sp>
      <p:pic>
        <p:nvPicPr>
          <p:cNvPr id="1026" name="Picture 2" descr="saferINTERNET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2672059"/>
            <a:ext cx="3105150" cy="5905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Znalezione obrazy dla zapytania FD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6" descr="Znalezione obrazy dla zapytania FD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116" y="2564904"/>
            <a:ext cx="2316134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4869160"/>
            <a:ext cx="1630917" cy="8970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1838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0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54420" y="188640"/>
            <a:ext cx="3167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Rodzicu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89681" y="1128117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Zapewne Twoje dziecko rozpoczęło już przygodę z  Internetem.</a:t>
            </a:r>
          </a:p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Możliwe, że ma konto na jednym lub kilku serwisach </a:t>
            </a: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</a:rPr>
              <a:t>społecznościowych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Samodzielnie: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komentuje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err="1" smtClean="0">
                <a:solidFill>
                  <a:schemeClr val="bg2">
                    <a:lumMod val="50000"/>
                  </a:schemeClr>
                </a:solidFill>
              </a:rPr>
              <a:t>lajkuje</a:t>
            </a:r>
            <a:endParaRPr lang="pl-PL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publikuje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dostępnia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zaprasza …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977952" y="3501008"/>
            <a:ext cx="26486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W sieci również: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ogląda filmy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słucha muzyki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szuka wiadomości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odrabia lekcje</a:t>
            </a:r>
          </a:p>
          <a:p>
            <a:endParaRPr lang="pl-PL" dirty="0"/>
          </a:p>
        </p:txBody>
      </p:sp>
      <p:pic>
        <p:nvPicPr>
          <p:cNvPr id="2050" name="Picture 2" descr="http://png.clipart.me/graphics/thumbs/109/funny-boy-playing-on-computer-vector-illustration_1090522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61047"/>
            <a:ext cx="2632491" cy="20708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112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447179" y="476672"/>
            <a:ext cx="5760640" cy="1696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Internet zapewnia wspaniałe możliwości. Dobrze, że nasze dzieci maja do niego dostęp.</a:t>
            </a:r>
          </a:p>
        </p:txBody>
      </p:sp>
      <p:pic>
        <p:nvPicPr>
          <p:cNvPr id="3074" name="Picture 2" descr="chłopiec,biznes,czat,dziecko,clipart,komunikacji,wspólnoty,komputer,sieć komputerowa,ekranie komputera,połączenie,ładny,dyskusja,ziemi,wymi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60" y="620688"/>
            <a:ext cx="1687769" cy="16877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31625" y="2687141"/>
            <a:ext cx="792088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Internet to jednak również </a:t>
            </a:r>
            <a:r>
              <a:rPr lang="pl-PL" sz="3200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zagrożenia</a:t>
            </a:r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-  </a:t>
            </a:r>
          </a:p>
          <a:p>
            <a:pPr algn="ctr"/>
            <a:r>
              <a:rPr lang="pl-PL" sz="40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Rodzicu</a:t>
            </a:r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pomóż dziecku ich uniknąć, a jeśli już </a:t>
            </a:r>
            <a:br>
              <a:rPr lang="pl-PL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w sieci wydarzy się coś niepokojącego, reaguj jak najszybciej.</a:t>
            </a:r>
            <a:endParaRPr lang="pl-PL" sz="28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076" name="Picture 4" descr="http://g.wieszjak.polki.pl/p/_wspolne/pliki_infornext/433000/cyberbullying_1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994" y="2852936"/>
            <a:ext cx="2161591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4257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7624" y="476672"/>
            <a:ext cx="7068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cap="none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Od czego zacząć?</a:t>
            </a:r>
            <a:endParaRPr lang="pl-PL" sz="5400" b="1" cap="none" spc="5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7544" y="1916832"/>
            <a:ext cx="7056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Rozmawiaj z dzieckiem o Internecie.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Bądź bacznym, ale dyskretnym obserwatorem poczynań dziecka online.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Zainteresuj się jak Twoja pociecha korzysta z sieci.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Pozwól mu zaprezentować to co go fascynuje.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Zapewniaj go, że zawsze może na Ciebie liczyć.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Poznaj zagrożenia i sposoby na zapobieganie im!</a:t>
            </a:r>
            <a:endParaRPr lang="pl-PL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Obraz 3" descr="https://encrypted-tbn0.gstatic.com/images?q=tbn:ANd9GcThtJVqbQGafDk8yRyZEFt0b70jl6YowKGrucxWdI4E_bLcSMX-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51737"/>
            <a:ext cx="2058913" cy="1250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742409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1520" y="260648"/>
            <a:ext cx="55987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Cyberprzemoc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48478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to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przemoc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z użyciem Internetu. </a:t>
            </a:r>
            <a:b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Polega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na ośmieszaniu, wyzywaniu, straszeniu w sieci, rejestrowaniu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publikowaniu kompromitujących zdjęć czy filmów, włamaniach na konta i innych działaniach na szkodę dziecka. </a:t>
            </a:r>
          </a:p>
        </p:txBody>
      </p:sp>
      <p:pic>
        <p:nvPicPr>
          <p:cNvPr id="5" name="Obraz 4" descr="Znalezione obrazy dla zapytania zagrożenia w sieci clip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389">
            <a:off x="6001943" y="296518"/>
            <a:ext cx="2827387" cy="152526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251520" y="3256730"/>
            <a:ext cx="86830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Rodzicu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Porozmawiaj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z dzieckiem o </a:t>
            </a:r>
            <a:r>
              <a:rPr lang="pl-PL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cyberprzemocy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Zapytaj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, czy spotkało się z takimi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przypadkami. Zwróć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mu uwagę, że pozornie błahe sytuacje w sieci mogą kogoś bardzo skrzywdzić, że w sieci wszystkich należy traktować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z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szacunkiem. Powiedz mu, że zawsze, kiedy jest świadkiem lub ofiarą przemocy w sieci, </a:t>
            </a:r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</a:rPr>
              <a:t>może zwrócić się do Ciebie o pomoc</a:t>
            </a: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endParaRPr lang="pl-PL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150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19479" y="260648"/>
            <a:ext cx="7992888" cy="19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Gdy dziecko stał się  już ofiarą </a:t>
            </a:r>
            <a:r>
              <a:rPr lang="pl-PL" sz="2400" b="1" dirty="0" err="1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cyberprzemocy</a:t>
            </a:r>
            <a:endParaRPr lang="pl-PL" sz="2400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>
              <a:lnSpc>
                <a:spcPct val="200000"/>
              </a:lnSpc>
            </a:pP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                </a:t>
            </a:r>
            <a:r>
              <a:rPr lang="pl-PL" sz="4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REAGUJ!</a:t>
            </a:r>
            <a:endParaRPr lang="pl-PL" sz="4400" b="1" dirty="0">
              <a:solidFill>
                <a:srgbClr val="FF000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https://encrypted-tbn0.gstatic.com/images?q=tbn:ANd9GcQxM_lMZpFxH5p--FqVCo0BwiM8Uc7hTe_xgbKT4RGM_Yv-p-yC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47494"/>
            <a:ext cx="2486493" cy="1650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11560" y="2697622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Zbierz jak najwięcej dowodów </a:t>
            </a:r>
            <a:r>
              <a:rPr lang="pl-PL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cyberprzemocy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(</a:t>
            </a:r>
            <a:r>
              <a:rPr lang="pl-PL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esemesy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, e-maile, komentarze…).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Udziel dziecku wsparcia.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Skontaktuj dziecko ze specjalistą.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 zależności od okoliczności zdarzenia skontaktuj się </a:t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ze szkołą.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Powiadom policję.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Zadzwoń pod bezpłatny i anonimowy telefon 800-100-100.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756" y="5085184"/>
            <a:ext cx="2171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1939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https://encrypted-tbn1.gstatic.com/images?q=tbn:ANd9GcRgk-3BNpPkwMGGklc4ge56WJPTZVf0YiCmLQT-Hau7oLFZYw0Vv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5675">
            <a:off x="6826228" y="395974"/>
            <a:ext cx="1919660" cy="1332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rostokąt 2"/>
          <p:cNvSpPr/>
          <p:nvPr/>
        </p:nvSpPr>
        <p:spPr>
          <a:xfrm>
            <a:off x="1619671" y="260648"/>
            <a:ext cx="4321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Uwodzenie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2872" y="1268760"/>
            <a:ext cx="806489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Uwodzenie w sieci, zwane też </a:t>
            </a:r>
            <a:r>
              <a:rPr lang="pl-PL" b="1" dirty="0" err="1">
                <a:solidFill>
                  <a:schemeClr val="bg2">
                    <a:lumMod val="50000"/>
                  </a:schemeClr>
                </a:solidFill>
              </a:rPr>
              <a:t>groomingiem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, to sytuacje, w których osoba pełnoletnia nawiązuje w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Internecie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kontakt z dzieckiem w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celu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</a:rPr>
              <a:t>pozyskania materiałów o charakterze erotycznym lub nawiązania kontaktów seksualnych. Zdarza się, że dzieci same inicjują takie relacje. Częściej jednak ulegają manipulacji, są oszukiwane albo szantażowane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611560" y="3387738"/>
            <a:ext cx="799288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Rodzicu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Naucz </a:t>
            </a:r>
            <a:r>
              <a:rPr lang="pl-PL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dziecko zasady ograniczonego zaufania do osób poznawanych w sieci. </a:t>
            </a:r>
            <a:r>
              <a:rPr lang="pl-PL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Przestrzeż je </a:t>
            </a:r>
            <a:r>
              <a:rPr lang="pl-PL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przed przesyłaniem komukolwiek zdjęć </a:t>
            </a:r>
            <a:r>
              <a:rPr lang="pl-PL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 </a:t>
            </a:r>
            <a:r>
              <a:rPr lang="pl-PL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charakterze erotycznym </a:t>
            </a:r>
            <a:r>
              <a:rPr lang="pl-PL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oraz </a:t>
            </a:r>
            <a:r>
              <a:rPr lang="pl-PL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umawianiem się na spotkania z osobami poznanymi w sieci</a:t>
            </a:r>
            <a:r>
              <a:rPr lang="pl-PL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76572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9544" y="260648"/>
            <a:ext cx="8114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Niebezpieczne </a:t>
            </a:r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treści</a:t>
            </a:r>
            <a:endParaRPr lang="pl-PL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Picture 4" descr="http://www.gamescdkey.com/news/wp-content/uploads/2014/06/11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255" y="2564904"/>
            <a:ext cx="2304256" cy="15857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1237">
            <a:off x="310139" y="1188449"/>
            <a:ext cx="1482670" cy="1057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906712" y="1268760"/>
            <a:ext cx="6552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to takie,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które mogą mieć negatywny wpływ na komfort, a nawet psychikę i rozwój dziecka. Zalicza się do nich przede wszystkim materiały pornograficzne oraz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sceny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przemocy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  <a:endParaRPr lang="pl-PL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51520" y="3068960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Rodzicu</a:t>
            </a:r>
          </a:p>
          <a:p>
            <a:pPr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Rozmawiaj </a:t>
            </a:r>
            <a:r>
              <a:rPr lang="pl-PL" sz="2200" b="1" dirty="0">
                <a:solidFill>
                  <a:srgbClr val="FF0000"/>
                </a:solidFill>
                <a:latin typeface="Arial Black" panose="020B0A04020102020204" pitchFamily="34" charset="0"/>
              </a:rPr>
              <a:t>z dzieckiem </a:t>
            </a:r>
            <a:r>
              <a:rPr lang="pl-PL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 niebezpiecznych </a:t>
            </a:r>
            <a:r>
              <a:rPr lang="pl-PL" sz="2200" b="1" dirty="0">
                <a:solidFill>
                  <a:srgbClr val="FF0000"/>
                </a:solidFill>
                <a:latin typeface="Arial Black" panose="020B0A04020102020204" pitchFamily="34" charset="0"/>
              </a:rPr>
              <a:t>treściach. </a:t>
            </a:r>
            <a:r>
              <a:rPr lang="pl-PL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Wskaż </a:t>
            </a:r>
            <a:r>
              <a:rPr lang="pl-PL" sz="2200" b="1" dirty="0">
                <a:solidFill>
                  <a:srgbClr val="FF0000"/>
                </a:solidFill>
                <a:latin typeface="Arial Black" panose="020B0A04020102020204" pitchFamily="34" charset="0"/>
              </a:rPr>
              <a:t>mu pozytywne i bezpieczne serwisy internetowe, dostosowane do jego </a:t>
            </a:r>
            <a:r>
              <a:rPr lang="pl-PL" sz="2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wieku.</a:t>
            </a:r>
            <a:endParaRPr lang="pl-PL" sz="2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841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8825" y="188640"/>
            <a:ext cx="83018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Zagrożenie prywatności</a:t>
            </a:r>
            <a:endParaRPr lang="pl-PL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9512" y="1070433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Coraz młodsze dzieci mają 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profil w jednym lub kilku serwisach </a:t>
            </a:r>
            <a:r>
              <a:rPr lang="pl-PL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społecznościowych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, jak </a:t>
            </a:r>
            <a:r>
              <a:rPr lang="pl-PL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Facebook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pl-PL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Twitter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pl-PL" b="1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nk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. To przestrzeń, </a:t>
            </a: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w </a:t>
            </a:r>
            <a:r>
              <a:rPr lang="pl-PL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której budują swoją tożsamość, nawiązują i utrzymują kontakty, prezentują siebie, dzielą się zdjęciami, filmami, swoimi przemyśleniami czy planami ze znajomymi i rodziną. Często robią to z narażeniem swojej prywatności.</a:t>
            </a:r>
            <a:endParaRPr lang="pl-PL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53329" y="3655756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Rodzicu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Poznaj 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serwisy </a:t>
            </a:r>
            <a:r>
              <a:rPr lang="pl-PL" sz="2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społecznościowe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, z których korzysta Twoje dziecko. Uświadom mu, że materiały publikowane online są powszechnie dostępne i mogą narazić je na nieprzyjemności teraz lub za jakiś czas - nawet za kilka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lat.</a:t>
            </a:r>
            <a:endParaRPr lang="pl-PL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45" y="3212976"/>
            <a:ext cx="1282895" cy="122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7132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816</TotalTime>
  <Words>334</Words>
  <Application>Microsoft Office PowerPoint</Application>
  <PresentationFormat>Pokaz na ekranie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</dc:creator>
  <cp:lastModifiedBy>dom</cp:lastModifiedBy>
  <cp:revision>34</cp:revision>
  <dcterms:created xsi:type="dcterms:W3CDTF">2016-01-16T10:31:35Z</dcterms:created>
  <dcterms:modified xsi:type="dcterms:W3CDTF">2016-01-26T22:09:14Z</dcterms:modified>
</cp:coreProperties>
</file>