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C87EC6-4E6E-424C-87F5-8CD03AF2566B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8A1621-0264-410A-8E96-785112BCAFB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60" y="4221088"/>
            <a:ext cx="2428875" cy="1638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3" y="2132856"/>
            <a:ext cx="8477250" cy="1685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475656" y="764704"/>
            <a:ext cx="6336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Comic Sans MS" panose="030F0702030302020204" pitchFamily="66" charset="0"/>
              </a:rPr>
              <a:t>Szkoła Podstawowa nr 9 im. Władysława Jagiełły w Kutnie</a:t>
            </a:r>
          </a:p>
          <a:p>
            <a:pPr algn="ctr"/>
            <a:r>
              <a:rPr lang="pl-PL" sz="1600" b="1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pl-PL" b="1" dirty="0" smtClean="0">
                <a:latin typeface="Comic Sans MS" panose="030F0702030302020204" pitchFamily="66" charset="0"/>
              </a:rPr>
              <a:t>klasa I a</a:t>
            </a:r>
            <a:endParaRPr lang="pl-PL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66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08239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  <a:p>
            <a:r>
              <a:rPr lang="pl-PL" dirty="0"/>
              <a:t> </a:t>
            </a:r>
            <a:r>
              <a:rPr lang="pl-PL" b="1" dirty="0"/>
              <a:t>FORUM ZDROWIA DLA RODZICÓW </a:t>
            </a:r>
          </a:p>
        </p:txBody>
      </p:sp>
      <p:sp>
        <p:nvSpPr>
          <p:cNvPr id="3" name="Prostokąt 2"/>
          <p:cNvSpPr/>
          <p:nvPr/>
        </p:nvSpPr>
        <p:spPr>
          <a:xfrm>
            <a:off x="1475656" y="1268760"/>
            <a:ext cx="6053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„</a:t>
            </a:r>
            <a:r>
              <a:rPr lang="pl-PL" sz="54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Sztuka picia wody”</a:t>
            </a:r>
            <a:endParaRPr lang="pl-PL" sz="54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Znalezione obrazy dla zapytania picie wody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3251209" cy="27490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0746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476672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algn="ctr"/>
            <a:r>
              <a:rPr lang="pl-PL" dirty="0" smtClean="0"/>
              <a:t>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Woda stanowi środowisko dla wszystkich procesów życiowych, które przebiegają w organizmie: </a:t>
            </a:r>
            <a:endParaRPr lang="pl-PL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1729957"/>
            <a:ext cx="72008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wchodzi w skład wszystkich komórek i tkanek </a:t>
            </a:r>
            <a:endParaRPr lang="pl-PL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umożliwia przemieszczanie składników odżywczych i produktów przemiany materii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reguluje temperaturę ciała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dzięki swojej nieściśliwości chroni przed uszkodzeniem </a:t>
            </a:r>
            <a:b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mózg, rdzeń kręgowy, gałki oczne, płód, stawy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jest niezbędna do prawidłowego procesu trawienia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wpływa na funkcjonowanie układu oddechowego wpływa na funkcjonowanie układu oddechowego</a:t>
            </a:r>
            <a:endParaRPr lang="pl-PL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Znalezione obrazy dla zapytania picie wody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077" y="3212976"/>
            <a:ext cx="1650853" cy="2083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4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548680"/>
            <a:ext cx="75608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Kiedy </a:t>
            </a:r>
            <a:r>
              <a:rPr lang="pl-PL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pić?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pl-PL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„Wyprzedzić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" moment pojawienia się pragnienia i popijać systematycznie w ciągu dnia wodę czy inne niesłodzone napoje. </a:t>
            </a:r>
          </a:p>
        </p:txBody>
      </p:sp>
      <p:sp>
        <p:nvSpPr>
          <p:cNvPr id="3" name="AutoShape 2" descr="Znalezione obrazy dla zapytania picie wod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AutoShape 4" descr="Znalezione obrazy dla zapytania picie wody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2" name="Picture 6" descr="Podobny 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2689187" cy="18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784176" y="4365104"/>
            <a:ext cx="5902578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Jak pić?</a:t>
            </a:r>
          </a:p>
          <a:p>
            <a:endParaRPr lang="pl-PL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Najlepiej pić napoje powoli i małymi łykami. </a:t>
            </a:r>
            <a:b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Dzięki temu organizm lepiej przyswoi wypite płyny.</a:t>
            </a:r>
            <a:endParaRPr lang="pl-PL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8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76672"/>
            <a:ext cx="77048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Kiedy pić? </a:t>
            </a:r>
            <a:endParaRPr lang="pl-PL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pl-PL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Szacuje się, że minimalna ilość wody potrzebna naszemu organizmowi wynosi 0,8–1 l na dobę. Światowa Organizacja Zdrowia zaleca, by dzienne spożycie wody kształtowało się na poziomie 30 ml na każdy kilogram masy ciała. </a:t>
            </a:r>
            <a:endParaRPr lang="pl-PL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pl-PL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pl-PL" sz="1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 Instytucie Żywności i Żywienia opracowano dla ludności Polski normy określające wystarczające spożycie wody (zawartej zarówno w napojach, jak i pożywieniu):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4181475" cy="2733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6689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043848"/>
            <a:ext cx="1276350" cy="3324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79512" y="404664"/>
            <a:ext cx="8496944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Skutki niedoboru </a:t>
            </a:r>
            <a:r>
              <a:rPr lang="pl-PL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wody</a:t>
            </a:r>
          </a:p>
          <a:p>
            <a:endParaRPr lang="pl-PL" sz="20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Przy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utracie ok. 3% wody pojawia się uczucie zmęczenia, bóle i zawroty głowy, ogólne osłabienie, przegrzanie ciała. </a:t>
            </a:r>
            <a:endParaRPr lang="pl-PL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Większa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utrata wody prowadzi do zaburzenia funkcji termoregulacyjnych organizmu i do udaru cieplnego. </a:t>
            </a:r>
            <a:endParaRPr lang="pl-PL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Odwodnienie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 granicy 20% zagraża życiu. Przy długotrwałym niedoborze płynów dochodzi do zaburzeń w pracy wątroby i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nerek.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Dochodzi również do zaburzenia trawienia, gdyż zagęszczenie śliny utrudnia nawilżanie i przełykanie kęsów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pokarmowych.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Do pozostałych następstw niedoboru wody należą m.in. zaparcia, spadek masy ciała, suchość skóry i śluzówek, zaburzenia rytmu serca, zmiany ciśnienia krwi, schorzenia stawów. </a:t>
            </a:r>
          </a:p>
        </p:txBody>
      </p:sp>
    </p:spTree>
    <p:extLst>
      <p:ext uri="{BB962C8B-B14F-4D97-AF65-F5344CB8AC3E}">
        <p14:creationId xmlns:p14="http://schemas.microsoft.com/office/powerpoint/2010/main" val="28027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Dla dobra dziecka warto przestrzegać poniższych zasad: </a:t>
            </a:r>
            <a:endParaRPr lang="pl-PL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pl-PL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1.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Dbaj o to, aby dziecko wypijało w ciągu dnia odpowiednią ilość płynów. </a:t>
            </a:r>
          </a:p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2.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 trakcie intensywnej ruchowej zabawy lub zajęć sportowych podawaj dziecku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płyny,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przypominaj mu o wypiciu szklanki wody lub innego niesłodzonego napoju. </a:t>
            </a:r>
          </a:p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3.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Zadbaj o to, by do szkoły i na wycieczki szkolne dziecko obowiązkowo brało butelkę wody. </a:t>
            </a:r>
          </a:p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4.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Ucz dziecko i sam też pamiętaj, że nie tylko ilość, ale również jakość wypijanych płynów jest ważna – lepiej pić wodę źródlaną lub mineralną niż kolorowy, słodzony napój. </a:t>
            </a:r>
          </a:p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5.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Pamiętaj, że to czy pijesz wodę i jak to robisz wpływa na kształtowanie prawidłowych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zachowań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żywieniowych dziecka. Dziecko, które codziennie patrzy na rodzica popijającego wodę źródlaną czy mineralną, samo chętniej wybierze do picia wodę, a nie sztucznie barwione i dosładzane napoje. </a:t>
            </a:r>
          </a:p>
        </p:txBody>
      </p:sp>
    </p:spTree>
    <p:extLst>
      <p:ext uri="{BB962C8B-B14F-4D97-AF65-F5344CB8AC3E}">
        <p14:creationId xmlns:p14="http://schemas.microsoft.com/office/powerpoint/2010/main" val="23035428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60648"/>
            <a:ext cx="856895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Podsumowanie</a:t>
            </a:r>
          </a:p>
          <a:p>
            <a:endParaRPr lang="pl-PL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1.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Wypijajmy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odpowiednią ilość płynów w ciągu dnia tzn. 1,5–2 litry dziennie. 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2.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Wodę i napoje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popijajmy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powoli, małymi łykami. 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3.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Wodę lub inne niesłodzone napoje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pijmy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systematycznie – nawet wówczas, gdy nie za bardzo chce nam się pić – dzięki temu nie dopuścimy do strat wody w organizmie. 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4.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Pamiętajmy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o spożywaniu owoców i warzyw, które również są źródłem wody. 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5.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 czasie wykonywania aktywności fizycznej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popijajmy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wodę lub inne niesłodzone płyny. 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6.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Pamiętajmy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o piciu płynów nawet wtedy, kiedy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jesteśmy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poza domem – warto włożyć butelkę wody do torebki, plecaka lub teczki, bądź postawić ją na biurku w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pracy. </a:t>
            </a:r>
            <a:endParaRPr lang="pl-PL" sz="1600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7.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Pamiętajmy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o stałym popijaniu płynów, szczególnie gdy: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•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dużo czasu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spędzamy w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zamkniętych pomieszczeniach (zwłaszcza w czasie sezonu grzewczego),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•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pijemy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dużo kawy, herbaty lub innych napojów zawierających kofeinę – co prawda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na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krótko, ale jednak zwiększa ona wydalanie wody z organizmu,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•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spożywamy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dużo produktów wysokobiałkowych, bogatych w błonnik lub słonych,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• 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przebywamy w 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wysokiej temperaturze (nawet jeśli nie czujesz, że jest ci gorąco). </a:t>
            </a:r>
          </a:p>
          <a:p>
            <a:endParaRPr lang="pl-PL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191" cy="16082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90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71600" y="126876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www.zdrowojem.fundacjabos.pl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</TotalTime>
  <Words>537</Words>
  <Application>Microsoft Office PowerPoint</Application>
  <PresentationFormat>Pokaz na ekranie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</dc:creator>
  <cp:lastModifiedBy>dom</cp:lastModifiedBy>
  <cp:revision>14</cp:revision>
  <dcterms:created xsi:type="dcterms:W3CDTF">2017-01-08T20:48:09Z</dcterms:created>
  <dcterms:modified xsi:type="dcterms:W3CDTF">2017-02-12T10:06:11Z</dcterms:modified>
</cp:coreProperties>
</file>